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sldIdLst>
    <p:sldId id="284" r:id="rId5"/>
    <p:sldId id="287" r:id="rId6"/>
    <p:sldId id="288" r:id="rId7"/>
    <p:sldId id="261" r:id="rId8"/>
    <p:sldId id="285" r:id="rId9"/>
    <p:sldId id="262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4" r:id="rId19"/>
    <p:sldId id="294" r:id="rId20"/>
    <p:sldId id="29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899" autoAdjust="0"/>
  </p:normalViewPr>
  <p:slideViewPr>
    <p:cSldViewPr snapToGrid="0" snapToObjects="1" showGuides="1">
      <p:cViewPr varScale="1">
        <p:scale>
          <a:sx n="70" d="100"/>
          <a:sy n="70" d="100"/>
        </p:scale>
        <p:origin x="536" y="5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microsoft.com/office/2018/10/relationships/authors" Target="author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2/19/2025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3600" dirty="0"/>
              <a:t>Advanced Keylogger with Telegram Integration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1179576"/>
          </a:xfrm>
        </p:spPr>
        <p:txBody>
          <a:bodyPr/>
          <a:lstStyle/>
          <a:p>
            <a:r>
              <a:rPr lang="en-US" sz="1600" dirty="0"/>
              <a:t>A Python-based Remote Keylogger with Real-Time Logging</a:t>
            </a:r>
          </a:p>
          <a:p>
            <a:r>
              <a:rPr lang="en-US" dirty="0"/>
              <a:t>Manish Naik | AGMR collage of Engineering &amp; Technology Hubli | 19-02-2025</a:t>
            </a:r>
          </a:p>
          <a:p>
            <a:endParaRPr lang="en-US" dirty="0"/>
          </a:p>
        </p:txBody>
      </p:sp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1BE8318F-6B68-31EE-5DFC-3F434C4AD33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4541" b="4541"/>
          <a:stretch>
            <a:fillRect/>
          </a:stretch>
        </p:blipFill>
        <p:spPr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95EAA-9204-A145-F0F5-596FA1524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Execution Steps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18DED9-B79C-533B-B59B-4E0899A93E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10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B19C0-9F09-1B53-0FB0-5A4A50BC1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34EB1BD4-F029-0AA6-736B-E6CC71C69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67D1691A-2BAE-31DF-172A-94CE1D3EEF3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2230570"/>
            <a:ext cx="10213848" cy="29546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Install dependencies: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bash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pip install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pynput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requests 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pyinstaller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Run the script:</a:t>
            </a:r>
            <a:endParaRPr kumimoji="0" lang="en-US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bash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python keylogger.py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Check Telegram for logs.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Convert script to 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.exe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(for deployment):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bash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pyinstaller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--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onefile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--</a:t>
            </a:r>
            <a:r>
              <a:rPr kumimoji="0" lang="en-US" altLang="en-U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noconsole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keylogger.py</a:t>
            </a:r>
            <a:endParaRPr kumimoji="0" lang="en-US" altLang="en-US" sz="4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000726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019E0-E4B1-ECDB-2985-5189829EB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Error Handling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A946F9B-C2B4-CDA7-33FC-6A235697F0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1080" y="2026148"/>
            <a:ext cx="10000990" cy="2289820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D9F62-557F-8602-4407-30BB36F4E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11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9EDEA3-1D57-C96F-8B8B-06F25F1BD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1E20560-01F7-58E1-B512-9E54F6EE3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993292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D9F0EB-4A65-4FF6-73EB-EE7299A8D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/>
              <a:t>Security &amp; Ethical Considerations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80D95-FAD9-3FAE-7C2F-8152273AFE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12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752F2-6998-AFEC-457A-F2A61E5D21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384F123-F98F-C80F-7382-31F8144E1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4CC26057-7A3F-CFA4-5E33-2F62026472C7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38200" y="1999291"/>
            <a:ext cx="10015728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Legal Use Cases: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Parental control.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Personal security.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Penetration testing.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Illegal Use Cases: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Unauthorized data collection (</a:t>
            </a: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Cybercrime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).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Always get consent before using keyloggers!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955550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88692-37A4-36E1-2CEB-54E76C6EC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Testing &amp; Results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C78B161-7AD8-84DE-81F2-28D4B33128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9951" y="2258686"/>
            <a:ext cx="9489193" cy="235903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E81F2B-72FA-2B8C-1C3C-489B30065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13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FDD55-699E-5C85-E25E-FA7DE9CD0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C37868E-A8C5-75E9-7758-84B2FF721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768657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9B541-D8E4-3FB7-C714-F69E94E517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3F1631-47F5-2491-6384-C087E4475E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No GUI</a:t>
            </a:r>
            <a:r>
              <a:rPr lang="en-US" dirty="0"/>
              <a:t> – Runs in the background.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Only keystrokes recorded</a:t>
            </a:r>
            <a:r>
              <a:rPr lang="en-US" dirty="0"/>
              <a:t> – No screenshots.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May be detected by antivirus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366465-D559-7F25-9A0C-D68F13780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14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21CF4-12BA-F27B-49D5-D61DB7D3CB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1BD7505-3E12-CBF5-EF3F-9FF905CD7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8841297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139002-4525-11E7-C4E8-24CB3F2E2E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Future Enhancements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7771E4-DE4C-02D9-F109-9C83C07C5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15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39667F-C6FC-3DC2-CCE8-D17DEC190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77F9981-1FA8-7523-9D20-D94BD9DC3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5845825-E188-3193-A455-BD4807907504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21080" y="2268932"/>
            <a:ext cx="10030968" cy="132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Clipboard Monitoring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Capture copied text.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Screenshot Capturing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Take periodic screenshots.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Encryption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Secure logs using encryption.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Self-Destruction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– Delete logs after sending. </a:t>
            </a:r>
          </a:p>
        </p:txBody>
      </p:sp>
    </p:spTree>
    <p:extLst>
      <p:ext uri="{BB962C8B-B14F-4D97-AF65-F5344CB8AC3E}">
        <p14:creationId xmlns:p14="http://schemas.microsoft.com/office/powerpoint/2010/main" val="13325543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67AD6B-0EBB-7092-13C6-240F8A4A4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Conclusion</a:t>
            </a:r>
            <a:br>
              <a:rPr lang="en-US" dirty="0"/>
            </a:br>
            <a:endParaRPr lang="en-US" dirty="0"/>
          </a:p>
        </p:txBody>
      </p:sp>
      <p:pic>
        <p:nvPicPr>
          <p:cNvPr id="12" name="Picture Placeholder 11" descr="Shoulder bag with golden chain on plain background">
            <a:extLst>
              <a:ext uri="{FF2B5EF4-FFF2-40B4-BE49-F238E27FC236}">
                <a16:creationId xmlns:a16="http://schemas.microsoft.com/office/drawing/2014/main" id="{EDD0654D-0EEE-9D11-4D37-133C0B9A496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23" r="223"/>
          <a:stretch/>
        </p:blipFill>
        <p:spPr/>
      </p:pic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EA450CD4-3018-DBCF-3A32-B72A7DCFA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7D1BC546-D2A8-F3C9-CEE8-A0BE35F40E2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431430" y="3034996"/>
            <a:ext cx="5742538" cy="17543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Successfully implemented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Python-based keylogger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Integrated with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Telegram API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remote logging.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Runs in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stealth mode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for background execution.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Use responsibly and ethically!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Thank You! Questions?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917223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Manish Naik</a:t>
            </a:r>
          </a:p>
          <a:p>
            <a:r>
              <a:rPr lang="en-US" dirty="0"/>
              <a:t>manishmnaik20@gmail.com</a:t>
            </a:r>
          </a:p>
          <a:p>
            <a:r>
              <a:rPr lang="en-US" dirty="0"/>
              <a:t>https://github.com/manishnaik20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33" name="Picture Placeholder 32" descr="Opened package with a pink shirt in it">
            <a:extLst>
              <a:ext uri="{FF2B5EF4-FFF2-40B4-BE49-F238E27FC236}">
                <a16:creationId xmlns:a16="http://schemas.microsoft.com/office/drawing/2014/main" id="{1D963291-0332-DAB6-6090-6778FC7899B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t="7" b="7"/>
          <a:stretch/>
        </p:blipFill>
        <p:spPr/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600" b="1" dirty="0"/>
              <a:t>What is a Keylogger?</a:t>
            </a:r>
            <a:br>
              <a:rPr lang="en-US" dirty="0"/>
            </a:br>
            <a:br>
              <a:rPr lang="en-US" dirty="0">
                <a:sym typeface="DM Sans Medium"/>
              </a:rPr>
            </a:b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17320" y="2574036"/>
            <a:ext cx="5605272" cy="2130552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A keylogger records keystrokes typed by the user.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Used for </a:t>
            </a:r>
            <a:r>
              <a:rPr lang="en-US" sz="1800" b="1" dirty="0"/>
              <a:t>monitoring and security purposes</a:t>
            </a:r>
            <a:r>
              <a:rPr lang="en-US" sz="1800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This project </a:t>
            </a:r>
            <a:r>
              <a:rPr lang="en-US" sz="1800" b="1" dirty="0"/>
              <a:t>sends logs to Telegram for remote access</a:t>
            </a:r>
            <a:r>
              <a:rPr lang="en-US" sz="1800" dirty="0"/>
              <a:t>.</a:t>
            </a:r>
          </a:p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B68A78E2-15F5-BCA3-0650-FADBED376FB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5" b="5"/>
          <a:stretch>
            <a:fillRect/>
          </a:stretch>
        </p:blipFill>
        <p:spPr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CA2B495-4232-88A1-CB55-460C96823A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6656" y="0"/>
            <a:ext cx="38953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16E8D-F725-5549-D79B-2197F3311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just"/>
            <a:r>
              <a:rPr lang="en-US" sz="2800" dirty="0"/>
              <a:t>With great power comes great responsibility. A keylogger in the wrong hands is a weapon; in the right hands, it's a tool for security and monitoring.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9D02FC-1940-72AB-8671-0839E2CF024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“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B13DEF-ED86-6E5A-5AD2-C9B364E4A2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86FC47-3017-DA16-F8BF-CBFF553CB9F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”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7AC1F3-FBD2-24FF-608E-1D301D279213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8382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4C00235-80DB-8E65-4FFA-23DF4C0DE0E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5364480" y="6400904"/>
            <a:ext cx="1463040" cy="24688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0A0E4D9-A114-4773-6B3B-37FA10EAB08F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10629145" y="6400904"/>
            <a:ext cx="640080" cy="246888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13288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135DEC17-7793-A28F-6420-878EDB94ED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Objectives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65AE64-060D-5DA2-F1C8-F32CD8298C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334037D-4CE3-17DC-7A2A-64E8120A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47F9DE-790E-73FB-5997-D2866752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FFBACC5A-7581-C5A8-980E-514A6D34C2D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676656" y="2321004"/>
            <a:ext cx="10259568" cy="22159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Develop a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Python-based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keylogger.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Capture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keystrokes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store logs.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Send logs to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Telegram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in real-time.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Run in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stealth mode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Implement basic </a:t>
            </a: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anti-detection techniques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310849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68D10-52FC-614F-89A5-4F793BEFE8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Primary</a:t>
            </a:r>
            <a:br>
              <a:rPr lang="en-US" dirty="0"/>
            </a:br>
            <a:r>
              <a:rPr lang="en-US" dirty="0"/>
              <a:t>goals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5C5FD85-E72E-D48C-0D76-91EA628295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Parental Controlling</a:t>
            </a:r>
          </a:p>
        </p:txBody>
      </p:sp>
      <p:pic>
        <p:nvPicPr>
          <p:cNvPr id="16" name="Picture Placeholder 15" descr="Woman jumping in front of wall">
            <a:extLst>
              <a:ext uri="{FF2B5EF4-FFF2-40B4-BE49-F238E27FC236}">
                <a16:creationId xmlns:a16="http://schemas.microsoft.com/office/drawing/2014/main" id="{1AA3A0A8-F2C4-4E9E-F193-425FD8EA094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52" r="52"/>
          <a:stretch/>
        </p:blipFill>
        <p:spPr/>
      </p:pic>
    </p:spTree>
    <p:extLst>
      <p:ext uri="{BB962C8B-B14F-4D97-AF65-F5344CB8AC3E}">
        <p14:creationId xmlns:p14="http://schemas.microsoft.com/office/powerpoint/2010/main" val="375226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C8C7540E-B0E4-8988-0AC7-7E0E7DD81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System Architecture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6F3D20-2309-63AE-98EC-B0B390129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t>6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99E0B8-E907-B063-5006-1AC4BB8FC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9A2F75-9D02-3ED8-071B-99FC210DE1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6EC78559-8769-057A-8FCF-2BB7ED2EBE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14400" y="2644170"/>
            <a:ext cx="10137648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Client-Server Model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Client: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Keylogger captures keystrokes.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Server: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Telegram Bot stores and displays logs.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Diagram representation of data flow. </a:t>
            </a:r>
          </a:p>
        </p:txBody>
      </p:sp>
    </p:spTree>
    <p:extLst>
      <p:ext uri="{BB962C8B-B14F-4D97-AF65-F5344CB8AC3E}">
        <p14:creationId xmlns:p14="http://schemas.microsoft.com/office/powerpoint/2010/main" val="20110234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69039-CC0A-9751-C4A3-E605799DD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 and Technologies</a:t>
            </a:r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0166F4D6-1650-FF4B-6DC9-49E6B62502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12254" y="1879092"/>
            <a:ext cx="10125138" cy="3369564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99B700-DA24-FBC6-9DE1-C770AA335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7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6179F-C4F4-CE46-8A11-30010882A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23386A94-F0B9-14C9-FE88-4106C2BE29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860475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9D059-5A77-0E4C-B9F7-19E722D8F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Creating a Telegram Bot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2770A32-5D04-3CA6-C8C6-860407A86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8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B3F0FC-2439-00CB-08B4-AB3EAE4A62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8AAC49C-6736-3AD7-BD44-4AE0829EA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3AE745A-6F82-DBF9-53BF-1CA4A26B629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05319" y="2492561"/>
            <a:ext cx="10563906" cy="15696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Open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Telegram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and search for </a:t>
            </a:r>
            <a:r>
              <a:rPr kumimoji="0" lang="en-US" altLang="en-US" sz="18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BotFather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Use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lang="en-US" altLang="en-US" sz="1800" dirty="0"/>
              <a:t>/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newbot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command to create a bot.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Save the BOT_TOKEN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for integration.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Find your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Chat ID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using API.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41286E-C3DF-594A-ADA5-61C5D8A60C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25646" y="1883530"/>
            <a:ext cx="5023539" cy="3090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0505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6A30A7-9F1E-F988-9AA9-F5A6A9D11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sz="4800" dirty="0"/>
              <a:t>Writing the Keylogger Script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408065-1112-C50E-5A81-D18810B6F0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9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2F7555-DBB8-88EA-C468-0EE40DE61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9EF7D03-01E0-5BF5-17F3-66A0473536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594FFAB3-2038-4206-EF7E-4F04E51AA192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84631" y="2274838"/>
            <a:ext cx="10784593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Steps:</a:t>
            </a: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Import necessary Python libraries.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2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Capture keystrokes using </a:t>
            </a:r>
            <a:r>
              <a:rPr kumimoji="0" lang="en-US" altLang="en-US" sz="24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</a:rPr>
              <a:t>pynput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3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Save logs in a text file.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AutoNum type="arabicPeriod" startAt="4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Send logs to Telegram periodically.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Code Snippet: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r>
              <a:rPr kumimoji="0" lang="en-US" altLang="en-US" sz="2400" b="0" i="1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(A short preview of the Python script)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901204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{7EEC7257-5665-4A51-B2F9-3D9275CD99B1}tf11429527_win32</Template>
  <TotalTime>47</TotalTime>
  <Words>461</Words>
  <Application>Microsoft Office PowerPoint</Application>
  <PresentationFormat>Widescreen</PresentationFormat>
  <Paragraphs>117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Arial</vt:lpstr>
      <vt:lpstr>Calibri</vt:lpstr>
      <vt:lpstr>Century Gothic</vt:lpstr>
      <vt:lpstr>DM Sans Medium</vt:lpstr>
      <vt:lpstr>Karla</vt:lpstr>
      <vt:lpstr>Univers Condensed Light</vt:lpstr>
      <vt:lpstr>Office Theme</vt:lpstr>
      <vt:lpstr>Advanced Keylogger with Telegram Integration</vt:lpstr>
      <vt:lpstr>What is a Keylogger?  </vt:lpstr>
      <vt:lpstr>With great power comes great responsibility. A keylogger in the wrong hands is a weapon; in the right hands, it's a tool for security and monitoring.</vt:lpstr>
      <vt:lpstr>Objectives</vt:lpstr>
      <vt:lpstr>Primary goals</vt:lpstr>
      <vt:lpstr>System Architecture</vt:lpstr>
      <vt:lpstr>Tools and Technologies</vt:lpstr>
      <vt:lpstr>Creating a Telegram Bot</vt:lpstr>
      <vt:lpstr>Writing the Keylogger Script</vt:lpstr>
      <vt:lpstr>Execution Steps</vt:lpstr>
      <vt:lpstr>Error Handling</vt:lpstr>
      <vt:lpstr>Security &amp; Ethical Considerations</vt:lpstr>
      <vt:lpstr>Testing &amp; Results</vt:lpstr>
      <vt:lpstr>Limitations</vt:lpstr>
      <vt:lpstr>Future Enhancements</vt:lpstr>
      <vt:lpstr>Conclusion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manish m naik</dc:creator>
  <cp:lastModifiedBy>manish m naik</cp:lastModifiedBy>
  <cp:revision>9</cp:revision>
  <dcterms:created xsi:type="dcterms:W3CDTF">2025-02-19T14:44:30Z</dcterms:created>
  <dcterms:modified xsi:type="dcterms:W3CDTF">2025-02-19T16:39:57Z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